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61" r:id="rId1"/>
  </p:sldMasterIdLst>
  <p:notesMasterIdLst>
    <p:notesMasterId r:id="rId7"/>
  </p:notesMasterIdLst>
  <p:sldIdLst>
    <p:sldId id="297" r:id="rId2"/>
    <p:sldId id="296" r:id="rId3"/>
    <p:sldId id="258" r:id="rId4"/>
    <p:sldId id="289" r:id="rId5"/>
    <p:sldId id="299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Space Grotesk Medium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Mode" id="{FBAC04BA-B92C-FC47-972C-B1B4268589A5}">
          <p14:sldIdLst>
            <p14:sldId id="297"/>
            <p14:sldId id="296"/>
            <p14:sldId id="258"/>
            <p14:sldId id="289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BBF7BF-7E66-4C7A-AE8E-576790412820}" v="2" dt="2023-12-08T23:32:16.1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inimized">
    <p:restoredLeft sz="0" autoAdjust="0"/>
    <p:restoredTop sz="0" autoAdjust="0"/>
  </p:normalViewPr>
  <p:slideViewPr>
    <p:cSldViewPr snapToGrid="0">
      <p:cViewPr varScale="1">
        <p:scale>
          <a:sx n="27" d="100"/>
          <a:sy n="27" d="100"/>
        </p:scale>
        <p:origin x="447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146C58A-A661-6D25-245D-ADBE6B2DD507}"/>
              </a:ext>
            </a:extLst>
          </p:cNvPr>
          <p:cNvSpPr txBox="1">
            <a:spLocks/>
          </p:cNvSpPr>
          <p:nvPr userDrawn="1"/>
        </p:nvSpPr>
        <p:spPr>
          <a:xfrm>
            <a:off x="609599" y="1143000"/>
            <a:ext cx="5486401" cy="2507169"/>
          </a:xfrm>
          <a:prstGeom prst="rect">
            <a:avLst/>
          </a:prstGeom>
        </p:spPr>
        <p:txBody>
          <a:bodyPr lIns="0" tIns="0" rIns="0" bIns="0" anchor="b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>
                    <a:alpha val="80000"/>
                  </a:schemeClr>
                </a:solidFill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defRPr>
            </a:lvl1pPr>
          </a:lstStyle>
          <a:p>
            <a:r>
              <a:rPr lang="en-US" sz="6500" spc="-150" dirty="0">
                <a:solidFill>
                  <a:schemeClr val="tx2">
                    <a:lumMod val="50000"/>
                  </a:schemeClr>
                </a:solidFill>
              </a:rPr>
              <a:t>.NET Conf</a:t>
            </a:r>
          </a:p>
        </p:txBody>
      </p:sp>
    </p:spTree>
    <p:extLst>
      <p:ext uri="{BB962C8B-B14F-4D97-AF65-F5344CB8AC3E}">
        <p14:creationId xmlns:p14="http://schemas.microsoft.com/office/powerpoint/2010/main" val="4213497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841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nouncem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4">
            <a:extLst>
              <a:ext uri="{FF2B5EF4-FFF2-40B4-BE49-F238E27FC236}">
                <a16:creationId xmlns:a16="http://schemas.microsoft.com/office/drawing/2014/main" id="{E3D2D5C4-B844-114B-9697-42D21689D269}"/>
              </a:ext>
            </a:extLst>
          </p:cNvPr>
          <p:cNvSpPr/>
          <p:nvPr userDrawn="1"/>
        </p:nvSpPr>
        <p:spPr bwMode="auto">
          <a:xfrm>
            <a:off x="609600" y="1021680"/>
            <a:ext cx="1846092" cy="384048"/>
          </a:xfrm>
          <a:prstGeom prst="roundRect">
            <a:avLst>
              <a:gd name="adj" fmla="val 26320"/>
            </a:avLst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200" normalizeH="0" baseline="0" noProof="0" dirty="0">
                <a:ln>
                  <a:noFill/>
                </a:ln>
                <a:solidFill>
                  <a:schemeClr val="accent2">
                    <a:lumMod val="25000"/>
                  </a:schemeClr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Open Sans" panose="020B0606030504020204" pitchFamily="34" charset="0"/>
              </a:rPr>
              <a:t>RELEASED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A29FA64-87F9-C143-8ECF-2FD642B19C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" y="1575065"/>
            <a:ext cx="10972800" cy="669008"/>
          </a:xfrm>
        </p:spPr>
        <p:txBody>
          <a:bodyPr lIns="0" tIns="0" rIns="0" bIns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Announcement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1EA77C7-A181-484D-8707-4D5A9B4D5A9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600" y="2476901"/>
            <a:ext cx="10972800" cy="2636966"/>
          </a:xfrm>
        </p:spPr>
        <p:txBody>
          <a:bodyPr lIns="0" tIns="0" rIns="0" b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Value prop 1</a:t>
            </a:r>
          </a:p>
          <a:p>
            <a:pPr lvl="0"/>
            <a:r>
              <a:rPr lang="en-US" dirty="0"/>
              <a:t>Value prop 2</a:t>
            </a:r>
          </a:p>
          <a:p>
            <a:pPr lvl="0"/>
            <a:r>
              <a:rPr lang="en-US" dirty="0"/>
              <a:t>Value prop 3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0ABA7B6-E505-4F46-AC54-EB852D64446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09600" y="5257171"/>
            <a:ext cx="10972800" cy="579149"/>
          </a:xfrm>
        </p:spPr>
        <p:txBody>
          <a:bodyPr lIns="0" tIns="0" rIns="0" bIns="0"/>
          <a:lstStyle>
            <a:lvl1pPr>
              <a:buNone/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pPr lvl="0"/>
            <a:r>
              <a:rPr lang="en-US" dirty="0"/>
              <a:t>Link</a:t>
            </a:r>
          </a:p>
        </p:txBody>
      </p:sp>
    </p:spTree>
    <p:extLst>
      <p:ext uri="{BB962C8B-B14F-4D97-AF65-F5344CB8AC3E}">
        <p14:creationId xmlns:p14="http://schemas.microsoft.com/office/powerpoint/2010/main" val="320896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2.96296E-6 L 2.08333E-6 0.03842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99" r:id="rId2"/>
    <p:sldLayoutId id="2147483680" r:id="rId3"/>
    <p:sldLayoutId id="2147483678" r:id="rId4"/>
    <p:sldLayoutId id="214748369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et-dotnet-8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/>
          <a:lstStyle/>
          <a:p>
            <a:r>
              <a:rPr lang="en-US" dirty="0"/>
              <a:t>EF Core database model first -take it to the next level with Power Tools CLI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/>
          <a:lstStyle/>
          <a:p>
            <a:r>
              <a:rPr lang="en-US" dirty="0"/>
              <a:t>Erik Ejlskov Jensen @ErikEJ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C7FC0CB-35EB-7C70-9864-9ED6A27C0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 Core Power Tools CLI for .NET 8 RTW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73837F-3F4D-C902-6ED6-7C9E1E111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started with EF Core and an existing database in seconds</a:t>
            </a:r>
          </a:p>
          <a:p>
            <a:r>
              <a:rPr lang="en-US" dirty="0"/>
              <a:t>Map SQL Server / Azure SQL functions and stored procedures</a:t>
            </a:r>
          </a:p>
          <a:p>
            <a:r>
              <a:rPr lang="en-US" dirty="0"/>
              <a:t>Use a SQL Server database project (.</a:t>
            </a:r>
            <a:r>
              <a:rPr lang="en-US" dirty="0" err="1"/>
              <a:t>dacpac</a:t>
            </a:r>
            <a:r>
              <a:rPr lang="en-US" dirty="0"/>
              <a:t>) as schema source</a:t>
            </a:r>
          </a:p>
          <a:p>
            <a:r>
              <a:rPr lang="en-US" dirty="0"/>
              <a:t>Customize generated code further with T4 templates</a:t>
            </a:r>
          </a:p>
          <a:p>
            <a:r>
              <a:rPr lang="en-US" dirty="0"/>
              <a:t>Use with VS Code for a good </a:t>
            </a:r>
            <a:r>
              <a:rPr lang="en-US"/>
              <a:t>developer experience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3B37BC4-A775-216B-CDAA-D67408B02F1A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https://www.nuget.org/packages/ErikEJ.EFCorePowerTools.Cli/</a:t>
            </a:r>
          </a:p>
        </p:txBody>
      </p:sp>
    </p:spTree>
    <p:extLst>
      <p:ext uri="{BB962C8B-B14F-4D97-AF65-F5344CB8AC3E}">
        <p14:creationId xmlns:p14="http://schemas.microsoft.com/office/powerpoint/2010/main" val="121869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4E69F3-9071-D873-3526-EDE18B33D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5988" y="1613093"/>
            <a:ext cx="7920023" cy="2025631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Download .NET 8</a:t>
            </a:r>
            <a:br>
              <a:rPr lang="en-US" sz="6600" dirty="0"/>
            </a:br>
            <a:endParaRPr lang="en-US" sz="66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C06A88-37EE-409B-3935-3F6C4FE1C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40777" y="3258296"/>
            <a:ext cx="9110444" cy="150018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hlinkClick r:id="rId2"/>
              </a:rPr>
              <a:t>https://aka.ms/get-dotnet-8</a:t>
            </a:r>
            <a:r>
              <a:rPr lang="en-US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75854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0</TotalTime>
  <Words>109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Open Sans</vt:lpstr>
      <vt:lpstr>Space Grotesk Medium</vt:lpstr>
      <vt:lpstr>Arial</vt:lpstr>
      <vt:lpstr>Calibri</vt:lpstr>
      <vt:lpstr>1_Office Theme</vt:lpstr>
      <vt:lpstr>PowerPoint Presentation</vt:lpstr>
      <vt:lpstr>EF Core database model first -take it to the next level with Power Tools CLI</vt:lpstr>
      <vt:lpstr>Demo</vt:lpstr>
      <vt:lpstr>EF Core Power Tools CLI for .NET 8 RTW</vt:lpstr>
      <vt:lpstr>Download .NET 8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2023-12-08T23:32:16Z</dcterms:created>
  <dcterms:modified xsi:type="dcterms:W3CDTF">2023-12-08T23:32:26Z</dcterms:modified>
</cp:coreProperties>
</file>

<file path=docProps/thumbnail.jpeg>
</file>